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17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54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9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674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7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2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38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8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8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86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6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411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DB3F3-38DE-9C49-A4DA-269388805A5F}" type="datetimeFigureOut">
              <a:rPr lang="en-US" smtClean="0"/>
              <a:t>9/15/21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6BFA1-C314-474D-83A6-AC011E5792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72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EC7C560-46F6-AE42-8D9E-27A822064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250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10</cp:revision>
  <dcterms:created xsi:type="dcterms:W3CDTF">2019-12-05T10:05:55Z</dcterms:created>
  <dcterms:modified xsi:type="dcterms:W3CDTF">2021-09-15T07:55:16Z</dcterms:modified>
</cp:coreProperties>
</file>